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p:restoredTop sz="91429"/>
  </p:normalViewPr>
  <p:slideViewPr>
    <p:cSldViewPr snapToGrid="0">
      <p:cViewPr varScale="1">
        <p:scale>
          <a:sx n="64" d="100"/>
          <a:sy n="64"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47274B5-9BD0-45DE-B4CC-9E25D7452DF7}" type="datetimeFigureOut">
              <a:rPr lang="fr-FR" smtClean="0"/>
              <a:t>23/03/2020</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291384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47274B5-9BD0-45DE-B4CC-9E25D7452DF7}" type="datetimeFigureOut">
              <a:rPr lang="fr-FR" smtClean="0"/>
              <a:t>23/03/2020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1612823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47274B5-9BD0-45DE-B4CC-9E25D7452DF7}" type="datetimeFigureOut">
              <a:rPr lang="fr-FR" smtClean="0"/>
              <a:t>23/03/2020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A91159-41D2-4F24-82A2-122AAC74F702}"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5796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347274B5-9BD0-45DE-B4CC-9E25D7452DF7}" type="datetimeFigureOut">
              <a:rPr lang="fr-FR" smtClean="0"/>
              <a:t>23/03/2020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7202264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347274B5-9BD0-45DE-B4CC-9E25D7452DF7}" type="datetimeFigureOut">
              <a:rPr lang="fr-FR" smtClean="0"/>
              <a:t>23/03/2020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A91159-41D2-4F24-82A2-122AAC74F702}"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9223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347274B5-9BD0-45DE-B4CC-9E25D7452DF7}" type="datetimeFigureOut">
              <a:rPr lang="fr-FR" smtClean="0"/>
              <a:t>23/03/2020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3929047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7274B5-9BD0-45DE-B4CC-9E25D7452DF7}" type="datetimeFigureOut">
              <a:rPr lang="fr-FR" smtClean="0"/>
              <a:t>23/03/2020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2971939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7274B5-9BD0-45DE-B4CC-9E25D7452DF7}" type="datetimeFigureOut">
              <a:rPr lang="fr-FR" smtClean="0"/>
              <a:t>23/03/2020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181967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7274B5-9BD0-45DE-B4CC-9E25D7452DF7}" type="datetimeFigureOut">
              <a:rPr lang="fr-FR" smtClean="0"/>
              <a:t>23/03/2020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1276790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47274B5-9BD0-45DE-B4CC-9E25D7452DF7}" type="datetimeFigureOut">
              <a:rPr lang="fr-FR" smtClean="0"/>
              <a:t>23/03/2020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37864409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47274B5-9BD0-45DE-B4CC-9E25D7452DF7}" type="datetimeFigureOut">
              <a:rPr lang="fr-FR" smtClean="0"/>
              <a:t>23/03/2020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7399387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47274B5-9BD0-45DE-B4CC-9E25D7452DF7}" type="datetimeFigureOut">
              <a:rPr lang="fr-FR" smtClean="0"/>
              <a:t>23/03/2020</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18064116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47274B5-9BD0-45DE-B4CC-9E25D7452DF7}" type="datetimeFigureOut">
              <a:rPr lang="fr-FR" smtClean="0"/>
              <a:t>23/03/2020</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4259920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274B5-9BD0-45DE-B4CC-9E25D7452DF7}" type="datetimeFigureOut">
              <a:rPr lang="fr-FR" smtClean="0"/>
              <a:t>23/03/2020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4186058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47274B5-9BD0-45DE-B4CC-9E25D7452DF7}" type="datetimeFigureOut">
              <a:rPr lang="fr-FR" smtClean="0"/>
              <a:t>23/03/2020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3985882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47274B5-9BD0-45DE-B4CC-9E25D7452DF7}" type="datetimeFigureOut">
              <a:rPr lang="fr-FR" smtClean="0"/>
              <a:t>23/03/2020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A91159-41D2-4F24-82A2-122AAC74F702}" type="slidenum">
              <a:rPr lang="fr-FR" smtClean="0"/>
              <a:t>‹N°›</a:t>
            </a:fld>
            <a:endParaRPr lang="fr-FR"/>
          </a:p>
        </p:txBody>
      </p:sp>
    </p:spTree>
    <p:extLst>
      <p:ext uri="{BB962C8B-B14F-4D97-AF65-F5344CB8AC3E}">
        <p14:creationId xmlns:p14="http://schemas.microsoft.com/office/powerpoint/2010/main" val="30682478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47274B5-9BD0-45DE-B4CC-9E25D7452DF7}" type="datetimeFigureOut">
              <a:rPr lang="fr-FR" smtClean="0"/>
              <a:t>23/03/2020</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A91159-41D2-4F24-82A2-122AAC74F702}" type="slidenum">
              <a:rPr lang="fr-FR" smtClean="0"/>
              <a:t>‹N°›</a:t>
            </a:fld>
            <a:endParaRPr lang="fr-FR"/>
          </a:p>
        </p:txBody>
      </p:sp>
    </p:spTree>
    <p:extLst>
      <p:ext uri="{BB962C8B-B14F-4D97-AF65-F5344CB8AC3E}">
        <p14:creationId xmlns:p14="http://schemas.microsoft.com/office/powerpoint/2010/main" val="2895161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7" Type="http://schemas.openxmlformats.org/officeDocument/2006/relationships/image" Target="../media/image1.png"/><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1.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1.png"/><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7" Type="http://schemas.openxmlformats.org/officeDocument/2006/relationships/image" Target="../media/image1.png"/><Relationship Id="rId2" Type="http://schemas.microsoft.com/office/2007/relationships/media" Target="../media/media8.wma"/><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94537" y="719527"/>
            <a:ext cx="8915399" cy="4811843"/>
          </a:xfrm>
        </p:spPr>
        <p:txBody>
          <a:bodyPr/>
          <a:lstStyle/>
          <a:p>
            <a:pPr algn="ctr"/>
            <a:r>
              <a:rPr lang="fr-FR" b="1" dirty="0">
                <a:solidFill>
                  <a:srgbClr val="7030A0"/>
                </a:solidFill>
              </a:rPr>
              <a:t>LA GERMINATION DES LENTILLES DE NOA</a:t>
            </a:r>
          </a:p>
        </p:txBody>
      </p:sp>
      <p:sp>
        <p:nvSpPr>
          <p:cNvPr id="3" name="Sous-titre 2"/>
          <p:cNvSpPr>
            <a:spLocks noGrp="1"/>
          </p:cNvSpPr>
          <p:nvPr>
            <p:ph type="subTitle" idx="1"/>
          </p:nvPr>
        </p:nvSpPr>
        <p:spPr>
          <a:xfrm flipV="1">
            <a:off x="115837" y="6693661"/>
            <a:ext cx="79036" cy="45719"/>
          </a:xfrm>
        </p:spPr>
        <p:txBody>
          <a:bodyPr>
            <a:normAutofit fontScale="25000" lnSpcReduction="20000"/>
          </a:bodyPr>
          <a:lstStyle/>
          <a:p>
            <a:endParaRPr lang="fr-FR"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8498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08">
        <p15:prstTrans prst="curtains"/>
      </p:transition>
    </mc:Choice>
    <mc:Fallback xmlns="">
      <p:transition spd="slow" advTm="908">
        <p:fad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3967" y="624110"/>
            <a:ext cx="10618033" cy="1280890"/>
          </a:xfrm>
        </p:spPr>
        <p:txBody>
          <a:bodyPr/>
          <a:lstStyle/>
          <a:p>
            <a:r>
              <a:rPr lang="fr-FR" b="1" dirty="0">
                <a:latin typeface="+mn-lt"/>
              </a:rPr>
              <a:t>JOUR 1  </a:t>
            </a:r>
            <a:r>
              <a:rPr lang="fr-FR" dirty="0">
                <a:solidFill>
                  <a:srgbClr val="00B0F0"/>
                </a:solidFill>
              </a:rPr>
              <a:t>La mise en pot : graines / coton / eau</a:t>
            </a:r>
          </a:p>
        </p:txBody>
      </p:sp>
      <p:pic>
        <p:nvPicPr>
          <p:cNvPr id="4" name="Espace réservé du contenu 3"/>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7180289" y="1543255"/>
            <a:ext cx="2739680" cy="5258178"/>
          </a:xfrm>
        </p:spPr>
      </p:pic>
      <p:pic>
        <p:nvPicPr>
          <p:cNvPr id="6" name="Imag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83436" y="1978957"/>
            <a:ext cx="3567659" cy="3403505"/>
          </a:xfrm>
          <a:prstGeom prst="rect">
            <a:avLst/>
          </a:prstGeom>
        </p:spPr>
      </p:pic>
      <p:sp>
        <p:nvSpPr>
          <p:cNvPr id="7" name="ZoneTexte 6"/>
          <p:cNvSpPr txBox="1"/>
          <p:nvPr/>
        </p:nvSpPr>
        <p:spPr>
          <a:xfrm>
            <a:off x="2645763" y="5591332"/>
            <a:ext cx="3043004" cy="369332"/>
          </a:xfrm>
          <a:prstGeom prst="rect">
            <a:avLst/>
          </a:prstGeom>
          <a:noFill/>
        </p:spPr>
        <p:txBody>
          <a:bodyPr wrap="square" rtlCol="0">
            <a:spAutoFit/>
          </a:bodyPr>
          <a:lstStyle/>
          <a:p>
            <a:pPr algn="ctr"/>
            <a:r>
              <a:rPr lang="fr-FR" b="1" dirty="0">
                <a:solidFill>
                  <a:srgbClr val="7030A0"/>
                </a:solidFill>
              </a:rPr>
              <a:t>UNE GRAINE DE LENTILLE</a:t>
            </a: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4061279232"/>
      </p:ext>
    </p:extLst>
  </p:cSld>
  <p:clrMapOvr>
    <a:masterClrMapping/>
  </p:clrMapOvr>
  <mc:AlternateContent xmlns:mc="http://schemas.openxmlformats.org/markup-compatibility/2006" xmlns:p14="http://schemas.microsoft.com/office/powerpoint/2010/main">
    <mc:Choice Requires="p14">
      <p:transition spd="slow" p14:dur="2000" advTm="15822">
        <p14:prism isContent="1"/>
      </p:transition>
    </mc:Choice>
    <mc:Fallback xmlns="">
      <p:transition spd="slow" advTm="158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9"/>
                </p:tgtEl>
              </p:cMediaNode>
            </p:audio>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rot="5400000">
            <a:off x="2174972" y="1218779"/>
            <a:ext cx="4641126" cy="5118738"/>
          </a:xfrm>
        </p:spPr>
      </p:pic>
      <p:pic>
        <p:nvPicPr>
          <p:cNvPr id="5" name="Imag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7040116" y="1733601"/>
            <a:ext cx="4294682" cy="3540707"/>
          </a:xfrm>
          <a:prstGeom prst="rect">
            <a:avLst/>
          </a:prstGeom>
        </p:spPr>
      </p:pic>
      <p:sp>
        <p:nvSpPr>
          <p:cNvPr id="6" name="Titre 1"/>
          <p:cNvSpPr txBox="1">
            <a:spLocks/>
          </p:cNvSpPr>
          <p:nvPr/>
        </p:nvSpPr>
        <p:spPr>
          <a:xfrm>
            <a:off x="1573967" y="624110"/>
            <a:ext cx="10618033"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latin typeface="+mn-lt"/>
              </a:rPr>
              <a:t>JOUR 2 : </a:t>
            </a:r>
            <a:r>
              <a:rPr lang="fr-FR" dirty="0">
                <a:solidFill>
                  <a:srgbClr val="00B0F0"/>
                </a:solidFill>
              </a:rPr>
              <a:t>quelques germes...et racines</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276893766"/>
      </p:ext>
    </p:extLst>
  </p:cSld>
  <p:clrMapOvr>
    <a:masterClrMapping/>
  </p:clrMapOvr>
  <mc:AlternateContent xmlns:mc="http://schemas.openxmlformats.org/markup-compatibility/2006" xmlns:p14="http://schemas.microsoft.com/office/powerpoint/2010/main">
    <mc:Choice Requires="p14">
      <p:transition spd="slow" p14:dur="2000" advTm="9583">
        <p14:prism isContent="1"/>
      </p:transition>
    </mc:Choice>
    <mc:Fallback xmlns="">
      <p:transition spd="slow" advTm="95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1499148" y="1415121"/>
            <a:ext cx="5441363" cy="5030649"/>
          </a:xfrm>
        </p:spPr>
      </p:pic>
      <p:pic>
        <p:nvPicPr>
          <p:cNvPr id="5" name="Imag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10399" y="1443022"/>
            <a:ext cx="4826702" cy="5030649"/>
          </a:xfrm>
          <a:prstGeom prst="rect">
            <a:avLst/>
          </a:prstGeom>
        </p:spPr>
      </p:pic>
      <p:sp>
        <p:nvSpPr>
          <p:cNvPr id="7" name="ZoneTexte 6"/>
          <p:cNvSpPr txBox="1"/>
          <p:nvPr/>
        </p:nvSpPr>
        <p:spPr>
          <a:xfrm>
            <a:off x="7629993" y="5606321"/>
            <a:ext cx="4392118" cy="369332"/>
          </a:xfrm>
          <a:prstGeom prst="rect">
            <a:avLst/>
          </a:prstGeom>
          <a:noFill/>
        </p:spPr>
        <p:txBody>
          <a:bodyPr wrap="square" rtlCol="0">
            <a:spAutoFit/>
          </a:bodyPr>
          <a:lstStyle/>
          <a:p>
            <a:r>
              <a:rPr lang="fr-FR" dirty="0"/>
              <a:t>Deux cotylédons et la racine</a:t>
            </a:r>
          </a:p>
        </p:txBody>
      </p:sp>
      <p:cxnSp>
        <p:nvCxnSpPr>
          <p:cNvPr id="9" name="Connecteur droit avec flèche 8"/>
          <p:cNvCxnSpPr/>
          <p:nvPr/>
        </p:nvCxnSpPr>
        <p:spPr>
          <a:xfrm flipV="1">
            <a:off x="7690331" y="4332157"/>
            <a:ext cx="464696" cy="134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8874177" y="4527030"/>
            <a:ext cx="179882" cy="1154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en arc 12"/>
          <p:cNvCxnSpPr/>
          <p:nvPr/>
        </p:nvCxnSpPr>
        <p:spPr>
          <a:xfrm rot="10800000">
            <a:off x="8461915" y="5166823"/>
            <a:ext cx="1469036" cy="514449"/>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a:xfrm>
            <a:off x="1573967" y="624110"/>
            <a:ext cx="10618033" cy="68003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latin typeface="+mn-lt"/>
              </a:rPr>
              <a:t>JOUR 2 :  </a:t>
            </a:r>
            <a:r>
              <a:rPr lang="fr-FR" dirty="0">
                <a:solidFill>
                  <a:srgbClr val="00B0F0"/>
                </a:solidFill>
              </a:rPr>
              <a:t>d’un peu plus près…</a:t>
            </a:r>
          </a:p>
        </p:txBody>
      </p:sp>
      <p:pic>
        <p:nvPicPr>
          <p:cNvPr id="15" name="Audio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074298441"/>
      </p:ext>
    </p:extLst>
  </p:cSld>
  <p:clrMapOvr>
    <a:masterClrMapping/>
  </p:clrMapOvr>
  <mc:AlternateContent xmlns:mc="http://schemas.openxmlformats.org/markup-compatibility/2006" xmlns:p14="http://schemas.microsoft.com/office/powerpoint/2010/main">
    <mc:Choice Requires="p14">
      <p:transition spd="slow" p14:dur="2000" advTm="16535">
        <p14:prism isContent="1"/>
      </p:transition>
    </mc:Choice>
    <mc:Fallback xmlns="">
      <p:transition spd="slow" advTm="165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15"/>
                </p:tgtEl>
              </p:cMediaNode>
            </p:audio>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846944"/>
          </a:xfrm>
        </p:spPr>
        <p:txBody>
          <a:bodyPr>
            <a:noAutofit/>
          </a:bodyPr>
          <a:lstStyle/>
          <a:p>
            <a:pPr algn="ctr"/>
            <a:r>
              <a:rPr lang="fr-FR" sz="3600" b="1" dirty="0">
                <a:latin typeface="+mn-lt"/>
              </a:rPr>
              <a:t>JOUR 4</a:t>
            </a:r>
          </a:p>
        </p:txBody>
      </p:sp>
      <p:pic>
        <p:nvPicPr>
          <p:cNvPr id="5" name="Espace réservé du contenu 4"/>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6843918" y="457200"/>
            <a:ext cx="3424837" cy="5741233"/>
          </a:xfrm>
        </p:spPr>
      </p:pic>
      <p:sp>
        <p:nvSpPr>
          <p:cNvPr id="4" name="Espace réservé du texte 3"/>
          <p:cNvSpPr>
            <a:spLocks noGrp="1"/>
          </p:cNvSpPr>
          <p:nvPr>
            <p:ph type="body" sz="half" idx="2"/>
          </p:nvPr>
        </p:nvSpPr>
        <p:spPr>
          <a:xfrm>
            <a:off x="2323475" y="1688554"/>
            <a:ext cx="4520443" cy="4262436"/>
          </a:xfrm>
        </p:spPr>
        <p:txBody>
          <a:bodyPr>
            <a:normAutofit/>
          </a:bodyPr>
          <a:lstStyle/>
          <a:p>
            <a:r>
              <a:rPr lang="fr-FR" sz="5400" dirty="0">
                <a:solidFill>
                  <a:srgbClr val="00B0F0"/>
                </a:solidFill>
              </a:rPr>
              <a:t>En route pour l’aventure…</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763186775"/>
      </p:ext>
    </p:extLst>
  </p:cSld>
  <p:clrMapOvr>
    <a:masterClrMapping/>
  </p:clrMapOvr>
  <mc:AlternateContent xmlns:mc="http://schemas.openxmlformats.org/markup-compatibility/2006" xmlns:p14="http://schemas.microsoft.com/office/powerpoint/2010/main">
    <mc:Choice Requires="p14">
      <p:transition spd="slow" p14:dur="2000" advTm="8728">
        <p14:prism isContent="1"/>
      </p:transition>
    </mc:Choice>
    <mc:Fallback xmlns="">
      <p:transition spd="slow" advTm="87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8764" y="652071"/>
            <a:ext cx="3932237" cy="831954"/>
          </a:xfrm>
        </p:spPr>
        <p:txBody>
          <a:bodyPr>
            <a:normAutofit/>
          </a:bodyPr>
          <a:lstStyle/>
          <a:p>
            <a:pPr algn="ctr"/>
            <a:r>
              <a:rPr lang="fr-FR" sz="4000" b="1" dirty="0">
                <a:latin typeface="+mn-lt"/>
              </a:rPr>
              <a:t>JOUR 5</a:t>
            </a:r>
          </a:p>
        </p:txBody>
      </p:sp>
      <p:pic>
        <p:nvPicPr>
          <p:cNvPr id="5" name="Espace réservé du contenu 4"/>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6959496" y="552709"/>
            <a:ext cx="3754620" cy="5968011"/>
          </a:xfrm>
        </p:spPr>
      </p:pic>
      <p:sp>
        <p:nvSpPr>
          <p:cNvPr id="4" name="Espace réservé du texte 3"/>
          <p:cNvSpPr>
            <a:spLocks noGrp="1"/>
          </p:cNvSpPr>
          <p:nvPr>
            <p:ph type="body" sz="half" idx="2"/>
          </p:nvPr>
        </p:nvSpPr>
        <p:spPr>
          <a:xfrm>
            <a:off x="2398765" y="1484025"/>
            <a:ext cx="3932237" cy="5036695"/>
          </a:xfrm>
        </p:spPr>
        <p:txBody>
          <a:bodyPr>
            <a:noAutofit/>
          </a:bodyPr>
          <a:lstStyle/>
          <a:p>
            <a:r>
              <a:rPr lang="fr-FR" sz="3200" dirty="0">
                <a:solidFill>
                  <a:srgbClr val="00B0F0"/>
                </a:solidFill>
              </a:rPr>
              <a:t>Observe les feuilles tout en haut tandis qu’en bas dans le coton tu peux voir les racines. On aperçoit encore la graine qui, entre ses deux cotylédons, laisse grandir sa tige.</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415700011"/>
      </p:ext>
    </p:extLst>
  </p:cSld>
  <p:clrMapOvr>
    <a:masterClrMapping/>
  </p:clrMapOvr>
  <mc:AlternateContent xmlns:mc="http://schemas.openxmlformats.org/markup-compatibility/2006" xmlns:p14="http://schemas.microsoft.com/office/powerpoint/2010/main">
    <mc:Choice Requires="p14">
      <p:transition spd="slow" p14:dur="2000" advTm="12817">
        <p14:prism isContent="1"/>
      </p:transition>
    </mc:Choice>
    <mc:Fallback xmlns="">
      <p:transition spd="slow" advTm="128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6805" y="427219"/>
            <a:ext cx="3932237" cy="1026826"/>
          </a:xfrm>
        </p:spPr>
        <p:txBody>
          <a:bodyPr>
            <a:normAutofit/>
          </a:bodyPr>
          <a:lstStyle/>
          <a:p>
            <a:pPr algn="ctr"/>
            <a:r>
              <a:rPr lang="fr-FR" sz="3600" b="1" dirty="0">
                <a:latin typeface="+mn-lt"/>
              </a:rPr>
              <a:t>JOUR   6</a:t>
            </a:r>
          </a:p>
        </p:txBody>
      </p:sp>
      <p:pic>
        <p:nvPicPr>
          <p:cNvPr id="5" name="Espace réservé du contenu 4"/>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6757909" y="224853"/>
            <a:ext cx="4289841" cy="6400800"/>
          </a:xfrm>
        </p:spPr>
      </p:pic>
      <p:sp>
        <p:nvSpPr>
          <p:cNvPr id="4" name="Espace réservé du texte 3"/>
          <p:cNvSpPr>
            <a:spLocks noGrp="1"/>
          </p:cNvSpPr>
          <p:nvPr>
            <p:ph type="body" sz="half" idx="2"/>
          </p:nvPr>
        </p:nvSpPr>
        <p:spPr>
          <a:xfrm>
            <a:off x="2647493" y="2190724"/>
            <a:ext cx="3871549" cy="3865302"/>
          </a:xfrm>
        </p:spPr>
        <p:txBody>
          <a:bodyPr>
            <a:normAutofit/>
          </a:bodyPr>
          <a:lstStyle/>
          <a:p>
            <a:pPr algn="ctr"/>
            <a:r>
              <a:rPr lang="fr-FR" sz="4800" dirty="0">
                <a:solidFill>
                  <a:srgbClr val="00B0F0"/>
                </a:solidFill>
              </a:rPr>
              <a:t>L’aventure continue encore et encore…</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080473099"/>
      </p:ext>
    </p:extLst>
  </p:cSld>
  <p:clrMapOvr>
    <a:masterClrMapping/>
  </p:clrMapOvr>
  <mc:AlternateContent xmlns:mc="http://schemas.openxmlformats.org/markup-compatibility/2006" xmlns:p14="http://schemas.microsoft.com/office/powerpoint/2010/main">
    <mc:Choice Requires="p14">
      <p:transition spd="slow" p14:dur="2000" advTm="8097">
        <p14:prism isContent="1"/>
      </p:transition>
    </mc:Choice>
    <mc:Fallback xmlns="">
      <p:transition spd="slow" advTm="80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4556" y="209548"/>
            <a:ext cx="3505199" cy="2563632"/>
          </a:xfrm>
        </p:spPr>
        <p:txBody>
          <a:bodyPr>
            <a:noAutofit/>
          </a:bodyPr>
          <a:lstStyle/>
          <a:p>
            <a:pPr algn="ctr"/>
            <a:r>
              <a:rPr lang="fr-FR" sz="5400" b="1" dirty="0">
                <a:latin typeface="+mn-lt"/>
              </a:rPr>
              <a:t>Et pourquoi pas  ???</a:t>
            </a:r>
          </a:p>
        </p:txBody>
      </p:sp>
      <p:pic>
        <p:nvPicPr>
          <p:cNvPr id="5" name="Espace réservé du contenu 4" descr="Résultat de recherche d'images pour &quot;LENTILLE CHEVEUX OEUF&quot;"/>
          <p:cNvPicPr>
            <a:picLocks noGrp="1"/>
          </p:cNvPicPr>
          <p:nvPr>
            <p:ph idx="1"/>
          </p:nvPr>
        </p:nvPicPr>
        <p:blipFill>
          <a:blip r:embed="rId5">
            <a:extLst>
              <a:ext uri="{28A0092B-C50C-407E-A947-70E740481C1C}">
                <a14:useLocalDpi xmlns:a14="http://schemas.microsoft.com/office/drawing/2010/main"/>
              </a:ext>
            </a:extLst>
          </a:blip>
          <a:srcRect/>
          <a:stretch>
            <a:fillRect/>
          </a:stretch>
        </p:blipFill>
        <p:spPr bwMode="auto">
          <a:xfrm>
            <a:off x="5681897" y="104617"/>
            <a:ext cx="3985771" cy="2773493"/>
          </a:xfrm>
          <a:prstGeom prst="rect">
            <a:avLst/>
          </a:prstGeom>
          <a:noFill/>
          <a:ln>
            <a:noFill/>
          </a:ln>
        </p:spPr>
      </p:pic>
      <p:sp>
        <p:nvSpPr>
          <p:cNvPr id="4" name="Espace réservé du texte 3"/>
          <p:cNvSpPr>
            <a:spLocks noGrp="1"/>
          </p:cNvSpPr>
          <p:nvPr>
            <p:ph type="body" sz="half" idx="2"/>
          </p:nvPr>
        </p:nvSpPr>
        <p:spPr>
          <a:xfrm>
            <a:off x="2064556" y="2773180"/>
            <a:ext cx="3505199" cy="4038184"/>
          </a:xfrm>
        </p:spPr>
        <p:txBody>
          <a:bodyPr>
            <a:noAutofit/>
          </a:bodyPr>
          <a:lstStyle/>
          <a:p>
            <a:r>
              <a:rPr lang="fr-FR" sz="3200" dirty="0">
                <a:solidFill>
                  <a:srgbClr val="7030A0"/>
                </a:solidFill>
              </a:rPr>
              <a:t>Si le cœur vous en dit essayez de faire pousser votre M et Mme Lentille et envoyez moi vos photos….</a:t>
            </a:r>
          </a:p>
        </p:txBody>
      </p:sp>
      <p:pic>
        <p:nvPicPr>
          <p:cNvPr id="6" name="Image 5" descr="Résultat de recherche d'images pour &quot;LENTILLE CHEVEUX OEUF&quot;"/>
          <p:cNvPicPr/>
          <p:nvPr/>
        </p:nvPicPr>
        <p:blipFill>
          <a:blip r:embed="rId6" cstate="email">
            <a:extLst>
              <a:ext uri="{28A0092B-C50C-407E-A947-70E740481C1C}">
                <a14:useLocalDpi xmlns:a14="http://schemas.microsoft.com/office/drawing/2010/main"/>
              </a:ext>
            </a:extLst>
          </a:blip>
          <a:srcRect/>
          <a:stretch>
            <a:fillRect/>
          </a:stretch>
        </p:blipFill>
        <p:spPr bwMode="auto">
          <a:xfrm>
            <a:off x="5681897" y="3282846"/>
            <a:ext cx="3985771" cy="3447360"/>
          </a:xfrm>
          <a:prstGeom prst="rect">
            <a:avLst/>
          </a:prstGeom>
          <a:noFill/>
          <a:ln>
            <a:noFill/>
          </a:ln>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603985986"/>
      </p:ext>
    </p:extLst>
  </p:cSld>
  <p:clrMapOvr>
    <a:masterClrMapping/>
  </p:clrMapOvr>
  <mc:AlternateContent xmlns:mc="http://schemas.openxmlformats.org/markup-compatibility/2006" xmlns:p14="http://schemas.microsoft.com/office/powerpoint/2010/main">
    <mc:Choice Requires="p14">
      <p:transition spd="slow" p14:dur="2000" advTm="9611">
        <p14:prism isContent="1"/>
      </p:transition>
    </mc:Choice>
    <mc:Fallback xmlns="">
      <p:transition spd="slow" advTm="96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3.3|5.1"/>
</p:tagLst>
</file>

<file path=ppt/tags/tag2.xml><?xml version="1.0" encoding="utf-8"?>
<p:tagLst xmlns:a="http://schemas.openxmlformats.org/drawingml/2006/main" xmlns:r="http://schemas.openxmlformats.org/officeDocument/2006/relationships" xmlns:p="http://schemas.openxmlformats.org/presentationml/2006/main">
  <p:tag name="TIMING" val="|2.3|3.2"/>
</p:tagLst>
</file>

<file path=ppt/tags/tag3.xml><?xml version="1.0" encoding="utf-8"?>
<p:tagLst xmlns:a="http://schemas.openxmlformats.org/drawingml/2006/main" xmlns:r="http://schemas.openxmlformats.org/officeDocument/2006/relationships" xmlns:p="http://schemas.openxmlformats.org/presentationml/2006/main">
  <p:tag name="TIMING" val="|1.6|4|5|1.7"/>
</p:tagLst>
</file>

<file path=ppt/tags/tag4.xml><?xml version="1.0" encoding="utf-8"?>
<p:tagLst xmlns:a="http://schemas.openxmlformats.org/drawingml/2006/main" xmlns:r="http://schemas.openxmlformats.org/officeDocument/2006/relationships" xmlns:p="http://schemas.openxmlformats.org/presentationml/2006/main">
  <p:tag name="TIMING" val="|2.2"/>
</p:tagLst>
</file>

<file path=ppt/tags/tag5.xml><?xml version="1.0" encoding="utf-8"?>
<p:tagLst xmlns:a="http://schemas.openxmlformats.org/drawingml/2006/main" xmlns:r="http://schemas.openxmlformats.org/officeDocument/2006/relationships" xmlns:p="http://schemas.openxmlformats.org/presentationml/2006/main">
  <p:tag name="TIMING" val="|4.7"/>
</p:tagLst>
</file>

<file path=ppt/tags/tag6.xml><?xml version="1.0" encoding="utf-8"?>
<p:tagLst xmlns:a="http://schemas.openxmlformats.org/drawingml/2006/main" xmlns:r="http://schemas.openxmlformats.org/officeDocument/2006/relationships" xmlns:p="http://schemas.openxmlformats.org/presentationml/2006/main">
  <p:tag name="TIMING" val="|2.6"/>
</p:tagLst>
</file>

<file path=ppt/tags/tag7.xml><?xml version="1.0" encoding="utf-8"?>
<p:tagLst xmlns:a="http://schemas.openxmlformats.org/drawingml/2006/main" xmlns:r="http://schemas.openxmlformats.org/officeDocument/2006/relationships" xmlns:p="http://schemas.openxmlformats.org/presentationml/2006/main">
  <p:tag name="TIMING" val="|3.8|2.9"/>
</p:tagLst>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TotalTime>
  <Words>120</Words>
  <Application>Microsoft Office PowerPoint</Application>
  <PresentationFormat>Grand écran</PresentationFormat>
  <Paragraphs>14</Paragraphs>
  <Slides>8</Slides>
  <Notes>0</Notes>
  <HiddenSlides>0</HiddenSlides>
  <MMClips>8</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Century Gothic</vt:lpstr>
      <vt:lpstr>Wingdings 3</vt:lpstr>
      <vt:lpstr>Brin</vt:lpstr>
      <vt:lpstr>LA GERMINATION DES LENTILLES DE NOA</vt:lpstr>
      <vt:lpstr>JOUR 1  La mise en pot : graines / coton / eau</vt:lpstr>
      <vt:lpstr>Présentation PowerPoint</vt:lpstr>
      <vt:lpstr>Présentation PowerPoint</vt:lpstr>
      <vt:lpstr>JOUR 4</vt:lpstr>
      <vt:lpstr>JOUR 5</vt:lpstr>
      <vt:lpstr>JOUR   6</vt:lpstr>
      <vt:lpstr>Et pourquoi pas  ???</vt:lpstr>
    </vt:vector>
  </TitlesOfParts>
  <Company>disetica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GERMINATION DES LENTILLES DE NOA</dc:title>
  <dc:creator>s4bineFR@outlook.fr</dc:creator>
  <cp:lastModifiedBy>s4bineFR@outlook.fr</cp:lastModifiedBy>
  <cp:revision>17</cp:revision>
  <dcterms:created xsi:type="dcterms:W3CDTF">2020-03-23T15:52:27Z</dcterms:created>
  <dcterms:modified xsi:type="dcterms:W3CDTF">2020-03-23T18:22:05Z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